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E377"/>
    <a:srgbClr val="F9F987"/>
    <a:srgbClr val="F87A70"/>
    <a:srgbClr val="DAEC6E"/>
    <a:srgbClr val="F4E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B3F6-DACA-4421-A3BD-72FC3B352679}" type="datetimeFigureOut">
              <a:rPr lang="hr-HR" smtClean="0"/>
              <a:pPr/>
              <a:t>31.5.2021.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3560-7E67-4B1A-BD03-43FD5A9D5CF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90872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MEĐUNARODNI DAN MUZEJA 2021.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35699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Budućnost muzeja: oporavak i ponovno osmišljavanje</a:t>
            </a:r>
          </a:p>
        </p:txBody>
      </p:sp>
      <p:pic>
        <p:nvPicPr>
          <p:cNvPr id="6" name="Picture 5" descr="smWeop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088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6488668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u="sng" dirty="0"/>
              <a:t>izradila</a:t>
            </a:r>
            <a:r>
              <a:rPr lang="hr-HR" dirty="0"/>
              <a:t>: Ljubica Vlašić, knjižničarka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9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3563888" y="5661248"/>
            <a:ext cx="2880320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/>
          <p:cNvSpPr/>
          <p:nvPr/>
        </p:nvSpPr>
        <p:spPr>
          <a:xfrm>
            <a:off x="323528" y="5373216"/>
            <a:ext cx="194421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/>
          <p:cNvSpPr/>
          <p:nvPr/>
        </p:nvSpPr>
        <p:spPr>
          <a:xfrm>
            <a:off x="6948264" y="3284984"/>
            <a:ext cx="165618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5364088" y="4365104"/>
            <a:ext cx="2880320" cy="720080"/>
          </a:xfrm>
          <a:prstGeom prst="rect">
            <a:avLst/>
          </a:prstGeom>
          <a:solidFill>
            <a:srgbClr val="84E377"/>
          </a:solidFill>
          <a:ln>
            <a:solidFill>
              <a:srgbClr val="84E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2195736" y="4509120"/>
            <a:ext cx="2232248" cy="648072"/>
          </a:xfrm>
          <a:prstGeom prst="rect">
            <a:avLst/>
          </a:prstGeom>
          <a:solidFill>
            <a:srgbClr val="F87A70"/>
          </a:solidFill>
          <a:ln>
            <a:solidFill>
              <a:srgbClr val="F87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179512" y="3501008"/>
            <a:ext cx="2123728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/>
          <p:cNvSpPr/>
          <p:nvPr/>
        </p:nvSpPr>
        <p:spPr>
          <a:xfrm>
            <a:off x="2411760" y="2492896"/>
            <a:ext cx="2088232" cy="1152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4932040" y="2276872"/>
            <a:ext cx="2160240" cy="648072"/>
          </a:xfrm>
          <a:prstGeom prst="rect">
            <a:avLst/>
          </a:prstGeom>
          <a:solidFill>
            <a:srgbClr val="DAEC6E"/>
          </a:solidFill>
          <a:ln>
            <a:solidFill>
              <a:srgbClr val="F4E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6372200" y="1052736"/>
            <a:ext cx="216024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3203848" y="1052736"/>
            <a:ext cx="216024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179512" y="1412776"/>
            <a:ext cx="230425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Muzeji u Dubrovniku: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112474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Akvarij i Institut za more i priobalje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34888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Arheološki muzej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48478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Dom Marina Držića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3573016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Etnografski muzej</a:t>
            </a:r>
          </a:p>
          <a:p>
            <a:pPr algn="ctr"/>
            <a:r>
              <a:rPr lang="hr-HR" sz="2000" b="1" dirty="0"/>
              <a:t>Rupe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0272" y="3429000"/>
            <a:ext cx="190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Knežev dvor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573325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Kulturno-povijesni muzej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44371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Muzej Domovinskog rata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5736" y="263691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Muzej suvremene umjetnosti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9872" y="11247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Palača Sponza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551723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Pomorski muzej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7744" y="45811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Samostan Sigurata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E377"/>
          </a:solidFill>
          <a:ln>
            <a:solidFill>
              <a:srgbClr val="84E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Dom Marina Držića</a:t>
            </a:r>
          </a:p>
        </p:txBody>
      </p:sp>
      <p:pic>
        <p:nvPicPr>
          <p:cNvPr id="5" name="Picture 4" descr="dom-marina-drzica-plo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933056"/>
            <a:ext cx="3600400" cy="2592288"/>
          </a:xfrm>
          <a:prstGeom prst="rect">
            <a:avLst/>
          </a:prstGeom>
        </p:spPr>
      </p:pic>
      <p:pic>
        <p:nvPicPr>
          <p:cNvPr id="6" name="Picture 5" descr="dom_marina_drzica_stalni_postav_27-6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4320480" cy="2697088"/>
          </a:xfrm>
          <a:prstGeom prst="rect">
            <a:avLst/>
          </a:prstGeom>
        </p:spPr>
      </p:pic>
      <p:pic>
        <p:nvPicPr>
          <p:cNvPr id="7" name="Picture 6" descr="Dubrovnik_(7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0648"/>
            <a:ext cx="2643758" cy="3528392"/>
          </a:xfrm>
          <a:prstGeom prst="rect">
            <a:avLst/>
          </a:prstGeom>
        </p:spPr>
      </p:pic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645024"/>
            <a:ext cx="4320480" cy="29201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7A70"/>
          </a:solidFill>
          <a:ln>
            <a:solidFill>
              <a:srgbClr val="F87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Arheološki muzej u Dubrovniku</a:t>
            </a:r>
          </a:p>
        </p:txBody>
      </p:sp>
      <p:pic>
        <p:nvPicPr>
          <p:cNvPr id="5" name="Picture 4" descr="1jpg_1770054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840760" cy="2554213"/>
          </a:xfrm>
          <a:prstGeom prst="rect">
            <a:avLst/>
          </a:prstGeom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645024"/>
            <a:ext cx="684076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195736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Pomorski muzej u Dubrovniku</a:t>
            </a: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888432" cy="2880320"/>
          </a:xfrm>
          <a:prstGeom prst="rect">
            <a:avLst/>
          </a:prstGeom>
        </p:spPr>
      </p:pic>
      <p:pic>
        <p:nvPicPr>
          <p:cNvPr id="6" name="Picture 5" descr="dsc_8744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221088"/>
            <a:ext cx="4968552" cy="2376264"/>
          </a:xfrm>
          <a:prstGeom prst="rect">
            <a:avLst/>
          </a:prstGeom>
        </p:spPr>
      </p:pic>
      <p:pic>
        <p:nvPicPr>
          <p:cNvPr id="7" name="Picture 6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052736"/>
            <a:ext cx="4156720" cy="28677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Etnografski muzej Rupe</a:t>
            </a:r>
          </a:p>
        </p:txBody>
      </p:sp>
      <p:pic>
        <p:nvPicPr>
          <p:cNvPr id="5" name="Picture 4" descr="ethnographic_museum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8641"/>
            <a:ext cx="5400600" cy="3024336"/>
          </a:xfrm>
          <a:prstGeom prst="rect">
            <a:avLst/>
          </a:prstGeom>
        </p:spPr>
      </p:pic>
      <p:pic>
        <p:nvPicPr>
          <p:cNvPr id="6" name="Picture 5" descr="umjetnicka-galerija-du-P1eL0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842493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987"/>
          </a:solidFill>
          <a:ln>
            <a:solidFill>
              <a:srgbClr val="F9F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339752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Muzej Domovinskog rata</a:t>
            </a:r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836712"/>
            <a:ext cx="3187055" cy="1847850"/>
          </a:xfrm>
          <a:prstGeom prst="rect">
            <a:avLst/>
          </a:prstGeom>
        </p:spPr>
      </p:pic>
      <p:pic>
        <p:nvPicPr>
          <p:cNvPr id="6" name="Picture 5" descr="Izlozba-Dubrovnik-u-Domovinskom-rat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4458072" cy="3312368"/>
          </a:xfrm>
          <a:prstGeom prst="rect">
            <a:avLst/>
          </a:prstGeom>
        </p:spPr>
      </p:pic>
      <p:pic>
        <p:nvPicPr>
          <p:cNvPr id="7" name="Picture 6" descr="Plakat-2020-Oluja-717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852936"/>
            <a:ext cx="3128574" cy="3816424"/>
          </a:xfrm>
          <a:prstGeom prst="rect">
            <a:avLst/>
          </a:prstGeom>
        </p:spPr>
      </p:pic>
      <p:pic>
        <p:nvPicPr>
          <p:cNvPr id="8" name="Picture 7" descr="muzej-domovinskog-rata-xy8NQ7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836712"/>
            <a:ext cx="4392488" cy="2205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E377"/>
          </a:solidFill>
          <a:ln>
            <a:solidFill>
              <a:srgbClr val="84E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67544" y="4725144"/>
            <a:ext cx="806489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467544" y="3212976"/>
            <a:ext cx="8064896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467544" y="1124744"/>
            <a:ext cx="8064896" cy="1872208"/>
          </a:xfrm>
          <a:prstGeom prst="rect">
            <a:avLst/>
          </a:prstGeom>
          <a:solidFill>
            <a:srgbClr val="F9F987"/>
          </a:solidFill>
          <a:ln>
            <a:solidFill>
              <a:srgbClr val="F9F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Zadatak: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sz="2000" dirty="0"/>
              <a:t>Zamislite da se nalazite u 2200-oj godini i posjećujete muzej koji govori o životu s početka 21. stoljeća.</a:t>
            </a:r>
          </a:p>
          <a:p>
            <a:pPr algn="just"/>
            <a:r>
              <a:rPr lang="hr-HR" sz="2000" dirty="0"/>
              <a:t>Razmislite što bi se u tom muzeju nalazilo; što je to karakteristično za naše vrijeme, koji su to izumi, moda, svakodnevni predmeti koje koristimo. Postoje li neke osobe koje su utjecajne i važne u našem razdoblju itd.</a:t>
            </a:r>
          </a:p>
          <a:p>
            <a:pPr algn="just">
              <a:buFont typeface="Arial" pitchFamily="34" charset="0"/>
              <a:buChar char="•"/>
            </a:pPr>
            <a:endParaRPr lang="hr-HR" sz="2000" dirty="0"/>
          </a:p>
          <a:p>
            <a:pPr algn="just"/>
            <a:endParaRPr lang="hr-HR" sz="2000" dirty="0"/>
          </a:p>
          <a:p>
            <a:pPr algn="just">
              <a:buFont typeface="Arial" pitchFamily="34" charset="0"/>
              <a:buChar char="•"/>
            </a:pPr>
            <a:r>
              <a:rPr lang="hr-HR" sz="2000" dirty="0"/>
              <a:t>Na dobivenom praznom papiru ispišite sljedeća polja na dnu stranice:</a:t>
            </a:r>
          </a:p>
          <a:p>
            <a:pPr algn="just"/>
            <a:r>
              <a:rPr lang="hr-HR" sz="2000" dirty="0"/>
              <a:t>MUZEJ:</a:t>
            </a:r>
          </a:p>
          <a:p>
            <a:pPr algn="just"/>
            <a:r>
              <a:rPr lang="hr-HR" sz="2000" dirty="0"/>
              <a:t>PREDMET:</a:t>
            </a:r>
          </a:p>
          <a:p>
            <a:pPr algn="just"/>
            <a:endParaRPr lang="hr-HR" sz="2000" dirty="0"/>
          </a:p>
          <a:p>
            <a:pPr algn="just"/>
            <a:endParaRPr lang="hr-HR" sz="2000" dirty="0"/>
          </a:p>
          <a:p>
            <a:pPr algn="just">
              <a:buFont typeface="Arial" pitchFamily="34" charset="0"/>
              <a:buChar char="•"/>
            </a:pPr>
            <a:r>
              <a:rPr lang="hr-HR" sz="2000" dirty="0"/>
              <a:t>Nacrtajte svoj predmet/osobu/izum za koji smatrate da je odraz našeg vremena te da se treba nalaziti u muzeju iz 21. stoljeća.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174</Words>
  <Application>Microsoft Office PowerPoint</Application>
  <PresentationFormat>Prikaz na zaslonu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Dražana Marić</cp:lastModifiedBy>
  <cp:revision>13</cp:revision>
  <dcterms:created xsi:type="dcterms:W3CDTF">2021-05-17T10:07:23Z</dcterms:created>
  <dcterms:modified xsi:type="dcterms:W3CDTF">2021-05-31T06:18:57Z</dcterms:modified>
</cp:coreProperties>
</file>